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daktion@helpstars.a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84818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381"/>
            <a:ext cx="4402535" cy="8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5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800" dirty="0" smtClean="0">
              <a:sym typeface="Symbol"/>
            </a:endParaRPr>
          </a:p>
          <a:p>
            <a:pPr marL="457200" indent="-457200">
              <a:buBlip>
                <a:blip r:embed="rId2"/>
              </a:buBlip>
            </a:pPr>
            <a:r>
              <a:rPr lang="de-DE" sz="2800" b="1" dirty="0" smtClean="0"/>
              <a:t>Sender: </a:t>
            </a:r>
            <a:r>
              <a:rPr lang="de-DE" sz="2800" dirty="0" smtClean="0"/>
              <a:t>Austrian Red </a:t>
            </a:r>
            <a:r>
              <a:rPr lang="de-DE" sz="2800" dirty="0"/>
              <a:t>Cross and Austrian </a:t>
            </a:r>
            <a:r>
              <a:rPr lang="de-DE" sz="2800" dirty="0" smtClean="0"/>
              <a:t>Youth Red </a:t>
            </a:r>
            <a:r>
              <a:rPr lang="de-DE" sz="2800" dirty="0"/>
              <a:t>Cross </a:t>
            </a:r>
            <a:r>
              <a:rPr lang="de-DE" sz="2800" dirty="0" smtClean="0"/>
              <a:t>together with the provincial branches</a:t>
            </a:r>
          </a:p>
          <a:p>
            <a:pPr marL="0" indent="0">
              <a:buNone/>
            </a:pPr>
            <a:endParaRPr lang="de-DE" sz="2800" dirty="0" smtClean="0"/>
          </a:p>
          <a:p>
            <a:pPr marL="457200" indent="-457200">
              <a:buBlip>
                <a:blip r:embed="rId2"/>
              </a:buBlip>
            </a:pPr>
            <a:r>
              <a:rPr lang="de-DE" sz="2800" b="1" dirty="0" smtClean="0"/>
              <a:t>Target group: </a:t>
            </a:r>
            <a:r>
              <a:rPr lang="de-DE" sz="2800" dirty="0" smtClean="0"/>
              <a:t>Youth (ages 13+)</a:t>
            </a:r>
          </a:p>
          <a:p>
            <a:pPr marL="0" indent="0">
              <a:buNone/>
            </a:pPr>
            <a:endParaRPr lang="de-AT" sz="2800" dirty="0"/>
          </a:p>
          <a:p>
            <a:pPr marL="457200" indent="-457200">
              <a:buBlip>
                <a:blip r:embed="rId2"/>
              </a:buBlip>
            </a:pPr>
            <a:r>
              <a:rPr lang="de-AT" sz="2800" b="1" dirty="0" smtClean="0"/>
              <a:t>Realisation</a:t>
            </a:r>
            <a:r>
              <a:rPr lang="de-AT" sz="2800" b="1" smtClean="0"/>
              <a:t>: </a:t>
            </a:r>
            <a:r>
              <a:rPr lang="de-AT" sz="2800" dirty="0" smtClean="0"/>
              <a:t>S</a:t>
            </a:r>
            <a:r>
              <a:rPr lang="de-AT" sz="2800" smtClean="0"/>
              <a:t>uper-fi</a:t>
            </a:r>
            <a:endParaRPr lang="de-AT" sz="2800" dirty="0" smtClean="0"/>
          </a:p>
          <a:p>
            <a:pPr marL="0" indent="0">
              <a:spcBef>
                <a:spcPts val="0"/>
              </a:spcBef>
              <a:buNone/>
            </a:pPr>
            <a:endParaRPr lang="de-AT" sz="2800" dirty="0"/>
          </a:p>
          <a:p>
            <a:pPr marL="457200" indent="-457200">
              <a:buBlip>
                <a:blip r:embed="rId2"/>
              </a:buBlip>
            </a:pPr>
            <a:r>
              <a:rPr lang="de-AT" sz="2800" b="1" dirty="0" smtClean="0"/>
              <a:t>Channels to the webpage: </a:t>
            </a:r>
            <a:r>
              <a:rPr lang="de-AT" sz="2800" dirty="0"/>
              <a:t>Facebook, Twitter, Google+, </a:t>
            </a:r>
            <a:r>
              <a:rPr lang="de-AT" sz="2800" dirty="0" smtClean="0"/>
              <a:t>YouTube,…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834583" cy="93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251520" y="1087548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 smtClean="0">
                <a:solidFill>
                  <a:srgbClr val="E2007A"/>
                </a:solidFill>
              </a:rPr>
              <a:t>The </a:t>
            </a:r>
            <a:r>
              <a:rPr lang="de-DE" sz="4400" b="1" dirty="0">
                <a:solidFill>
                  <a:srgbClr val="E2007A"/>
                </a:solidFill>
              </a:rPr>
              <a:t>B</a:t>
            </a:r>
            <a:r>
              <a:rPr lang="de-DE" sz="4400" b="1" dirty="0" smtClean="0">
                <a:solidFill>
                  <a:srgbClr val="E2007A"/>
                </a:solidFill>
              </a:rPr>
              <a:t>asics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182291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322712" cy="1138138"/>
          </a:xfrm>
        </p:spPr>
        <p:txBody>
          <a:bodyPr/>
          <a:lstStyle/>
          <a:p>
            <a:pPr algn="l"/>
            <a:r>
              <a:rPr lang="de-DE" b="1" dirty="0" err="1">
                <a:solidFill>
                  <a:srgbClr val="92D050"/>
                </a:solidFill>
              </a:rPr>
              <a:t>Our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mission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Blip>
                <a:blip r:embed="rId2"/>
              </a:buBlip>
            </a:pPr>
            <a:r>
              <a:rPr lang="de-AT" b="1" dirty="0"/>
              <a:t>Helpstars is a webpage </a:t>
            </a:r>
            <a:r>
              <a:rPr lang="de-AT" dirty="0" smtClean="0"/>
              <a:t>that provides </a:t>
            </a:r>
            <a:r>
              <a:rPr lang="de-AT" dirty="0"/>
              <a:t>information about topics of everyday </a:t>
            </a:r>
            <a:r>
              <a:rPr lang="de-AT" dirty="0" smtClean="0"/>
              <a:t>life, both in, and </a:t>
            </a:r>
            <a:r>
              <a:rPr lang="de-AT" dirty="0"/>
              <a:t>outside </a:t>
            </a:r>
            <a:r>
              <a:rPr lang="de-AT" dirty="0" smtClean="0"/>
              <a:t>the classroom. </a:t>
            </a:r>
            <a:r>
              <a:rPr lang="de-AT" dirty="0"/>
              <a:t>Users are provided with direct </a:t>
            </a:r>
            <a:r>
              <a:rPr lang="de-AT" dirty="0" smtClean="0"/>
              <a:t>help, </a:t>
            </a:r>
            <a:r>
              <a:rPr lang="de-AT" dirty="0"/>
              <a:t>as well as low-threshold mentoring.</a:t>
            </a:r>
          </a:p>
          <a:p>
            <a:endParaRPr lang="de-AT" dirty="0"/>
          </a:p>
          <a:p>
            <a:pPr marL="457200" indent="-457200">
              <a:buBlip>
                <a:blip r:embed="rId2"/>
              </a:buBlip>
            </a:pPr>
            <a:r>
              <a:rPr lang="de-AT" dirty="0"/>
              <a:t>We want to inspire young people </a:t>
            </a:r>
            <a:r>
              <a:rPr lang="de-AT" dirty="0" smtClean="0"/>
              <a:t>toward humanitarianism. </a:t>
            </a:r>
            <a:r>
              <a:rPr lang="de-AT" dirty="0"/>
              <a:t>There is no bias </a:t>
            </a:r>
            <a:r>
              <a:rPr lang="de-AT" dirty="0" smtClean="0"/>
              <a:t>of religion, </a:t>
            </a:r>
            <a:r>
              <a:rPr lang="de-AT" dirty="0"/>
              <a:t>political or ideological </a:t>
            </a:r>
            <a:r>
              <a:rPr lang="de-AT" dirty="0" smtClean="0"/>
              <a:t>background.</a:t>
            </a:r>
            <a:endParaRPr lang="de-AT" dirty="0"/>
          </a:p>
          <a:p>
            <a:endParaRPr lang="de-AT" dirty="0"/>
          </a:p>
          <a:p>
            <a:pPr marL="457200" indent="-457200">
              <a:buBlip>
                <a:blip r:embed="rId2"/>
              </a:buBlip>
            </a:pPr>
            <a:r>
              <a:rPr lang="de-AT" dirty="0"/>
              <a:t>Young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b="1" dirty="0" err="1"/>
              <a:t>consumers</a:t>
            </a:r>
            <a:r>
              <a:rPr lang="de-AT" b="1" dirty="0"/>
              <a:t> </a:t>
            </a:r>
            <a:r>
              <a:rPr lang="de-AT" dirty="0"/>
              <a:t>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hand</a:t>
            </a:r>
            <a:r>
              <a:rPr lang="de-AT" dirty="0"/>
              <a:t> </a:t>
            </a:r>
            <a:r>
              <a:rPr lang="de-AT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/>
              <a:t>providers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content</a:t>
            </a:r>
            <a:r>
              <a:rPr lang="de-AT" b="1" dirty="0"/>
              <a:t> </a:t>
            </a: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512281" cy="8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37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b="1" dirty="0">
                <a:solidFill>
                  <a:srgbClr val="3BB3A3"/>
                </a:solidFill>
              </a:rPr>
              <a:t>structure</a:t>
            </a:r>
            <a:endParaRPr lang="de-DE" sz="4400" b="1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27584" y="5085184"/>
            <a:ext cx="8664897" cy="98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mtClean="0">
                <a:latin typeface="ORKRegular" pitchFamily="2" charset="0"/>
              </a:rPr>
              <a:t>three-step layout | networking | videos</a:t>
            </a:r>
            <a:endParaRPr lang="de-DE" dirty="0">
              <a:latin typeface="ORKRegular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22708" r="18441" b="58652"/>
          <a:stretch/>
        </p:blipFill>
        <p:spPr bwMode="auto">
          <a:xfrm>
            <a:off x="-180528" y="2492896"/>
            <a:ext cx="10029281" cy="19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12281" cy="8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1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93" y="188640"/>
            <a:ext cx="444740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1" y="2133600"/>
            <a:ext cx="7992888" cy="4113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3"/>
              </a:buBlip>
            </a:pPr>
            <a:r>
              <a:rPr lang="de-AT" dirty="0" err="1" smtClean="0"/>
              <a:t>three</a:t>
            </a:r>
            <a:r>
              <a:rPr lang="de-AT" dirty="0" smtClean="0"/>
              <a:t> </a:t>
            </a:r>
            <a:r>
              <a:rPr lang="de-AT" dirty="0" err="1" smtClean="0"/>
              <a:t>parts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different </a:t>
            </a:r>
            <a:r>
              <a:rPr lang="de-AT" dirty="0" err="1" smtClean="0"/>
              <a:t>levels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engagement</a:t>
            </a:r>
            <a:r>
              <a:rPr lang="de-AT" dirty="0" smtClean="0"/>
              <a:t>: </a:t>
            </a:r>
            <a:br>
              <a:rPr lang="de-AT" dirty="0" smtClean="0"/>
            </a:br>
            <a:r>
              <a:rPr lang="de-AT" dirty="0" smtClean="0"/>
              <a:t>„</a:t>
            </a:r>
            <a:r>
              <a:rPr lang="de-AT" dirty="0" err="1" smtClean="0"/>
              <a:t>know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“, „do </a:t>
            </a:r>
            <a:r>
              <a:rPr lang="de-AT" dirty="0" err="1" smtClean="0"/>
              <a:t>it</a:t>
            </a:r>
            <a:r>
              <a:rPr lang="de-AT" dirty="0" smtClean="0"/>
              <a:t>“, „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“ (</a:t>
            </a:r>
            <a:r>
              <a:rPr lang="de-AT" dirty="0" err="1" smtClean="0"/>
              <a:t>read</a:t>
            </a:r>
            <a:r>
              <a:rPr lang="de-AT" dirty="0" smtClean="0"/>
              <a:t>, </a:t>
            </a:r>
            <a:r>
              <a:rPr lang="de-AT" dirty="0" err="1" smtClean="0"/>
              <a:t>comment</a:t>
            </a:r>
            <a:r>
              <a:rPr lang="de-AT" dirty="0" smtClean="0"/>
              <a:t>, </a:t>
            </a:r>
            <a:r>
              <a:rPr lang="de-AT" dirty="0" err="1" smtClean="0"/>
              <a:t>post</a:t>
            </a:r>
            <a:r>
              <a:rPr lang="de-AT" dirty="0" smtClean="0"/>
              <a:t> </a:t>
            </a:r>
            <a:r>
              <a:rPr lang="de-AT" dirty="0" err="1" smtClean="0"/>
              <a:t>content</a:t>
            </a:r>
            <a:r>
              <a:rPr lang="de-AT" dirty="0" smtClean="0"/>
              <a:t>)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de-AT" b="1" dirty="0" err="1" smtClean="0"/>
              <a:t>content</a:t>
            </a:r>
            <a:r>
              <a:rPr lang="de-AT" b="1" dirty="0" smtClean="0"/>
              <a:t> </a:t>
            </a:r>
            <a:r>
              <a:rPr lang="de-AT" dirty="0" err="1" smtClean="0"/>
              <a:t>paraphrased</a:t>
            </a:r>
            <a:r>
              <a:rPr lang="de-AT" b="1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target</a:t>
            </a:r>
            <a:r>
              <a:rPr lang="de-AT" dirty="0" smtClean="0"/>
              <a:t> </a:t>
            </a:r>
            <a:r>
              <a:rPr lang="de-AT" dirty="0" err="1" smtClean="0"/>
              <a:t>group</a:t>
            </a:r>
            <a:endParaRPr lang="de-AT" dirty="0" smtClean="0"/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de-AT" b="1" dirty="0" err="1" smtClean="0"/>
              <a:t>social</a:t>
            </a:r>
            <a:r>
              <a:rPr lang="de-AT" b="1" dirty="0" smtClean="0"/>
              <a:t>-media</a:t>
            </a:r>
            <a:r>
              <a:rPr lang="de-AT" dirty="0" smtClean="0"/>
              <a:t>-elements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networking</a:t>
            </a:r>
            <a:r>
              <a:rPr lang="de-AT" dirty="0" smtClean="0"/>
              <a:t> 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de-AT" dirty="0" smtClean="0"/>
              <a:t>images and video are to be the essential part of the platform – </a:t>
            </a:r>
            <a:r>
              <a:rPr lang="de-AT" b="1" dirty="0" smtClean="0"/>
              <a:t>interactivity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de-AT" b="1" dirty="0" smtClean="0"/>
              <a:t>relevant </a:t>
            </a:r>
            <a:r>
              <a:rPr lang="de-AT" b="1" dirty="0" err="1" smtClean="0"/>
              <a:t>appointments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services</a:t>
            </a:r>
            <a:r>
              <a:rPr lang="de-AT" b="1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all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endParaRPr lang="de-AT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1268760"/>
            <a:ext cx="5900961" cy="720080"/>
          </a:xfrm>
        </p:spPr>
        <p:txBody>
          <a:bodyPr>
            <a:noAutofit/>
          </a:bodyPr>
          <a:lstStyle/>
          <a:p>
            <a:r>
              <a:rPr lang="de-AT" b="1" dirty="0" smtClean="0">
                <a:solidFill>
                  <a:srgbClr val="3BB3A3"/>
                </a:solidFill>
              </a:rPr>
              <a:t>„</a:t>
            </a:r>
            <a:r>
              <a:rPr lang="de-AT" b="1" dirty="0" err="1" smtClean="0">
                <a:solidFill>
                  <a:srgbClr val="3BB3A3"/>
                </a:solidFill>
              </a:rPr>
              <a:t>content</a:t>
            </a:r>
            <a:r>
              <a:rPr lang="de-AT" b="1" dirty="0" smtClean="0">
                <a:solidFill>
                  <a:srgbClr val="3BB3A3"/>
                </a:solidFill>
              </a:rPr>
              <a:t> </a:t>
            </a:r>
            <a:r>
              <a:rPr lang="de-AT" b="1" dirty="0" err="1" smtClean="0">
                <a:solidFill>
                  <a:srgbClr val="3BB3A3"/>
                </a:solidFill>
              </a:rPr>
              <a:t>is</a:t>
            </a:r>
            <a:r>
              <a:rPr lang="de-AT" b="1" dirty="0" smtClean="0">
                <a:solidFill>
                  <a:srgbClr val="3BB3A3"/>
                </a:solidFill>
              </a:rPr>
              <a:t> </a:t>
            </a:r>
            <a:r>
              <a:rPr lang="de-AT" b="1" dirty="0" err="1" smtClean="0">
                <a:solidFill>
                  <a:srgbClr val="3BB3A3"/>
                </a:solidFill>
              </a:rPr>
              <a:t>king</a:t>
            </a:r>
            <a:r>
              <a:rPr lang="de-AT" b="1" dirty="0" smtClean="0">
                <a:solidFill>
                  <a:srgbClr val="3BB3A3"/>
                </a:solidFill>
              </a:rPr>
              <a:t>!“</a:t>
            </a:r>
            <a:endParaRPr lang="de-AT" b="1" dirty="0">
              <a:solidFill>
                <a:srgbClr val="3BB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1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378891" y="15919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E2007A"/>
                </a:solidFill>
              </a:rPr>
              <a:t>„Helpstars </a:t>
            </a:r>
            <a:r>
              <a:rPr lang="de-DE" sz="1800" dirty="0" err="1" smtClean="0">
                <a:solidFill>
                  <a:srgbClr val="E2007A"/>
                </a:solidFill>
              </a:rPr>
              <a:t>is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colourful</a:t>
            </a:r>
            <a:r>
              <a:rPr lang="de-DE" sz="1800" dirty="0" smtClean="0">
                <a:solidFill>
                  <a:srgbClr val="E2007A"/>
                </a:solidFill>
              </a:rPr>
              <a:t>, but </a:t>
            </a:r>
            <a:r>
              <a:rPr lang="de-DE" sz="1800" dirty="0" err="1" smtClean="0">
                <a:solidFill>
                  <a:srgbClr val="E2007A"/>
                </a:solidFill>
              </a:rPr>
              <a:t>clearly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arranged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and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it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seems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young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and</a:t>
            </a:r>
            <a:r>
              <a:rPr lang="de-DE" sz="1800" dirty="0" smtClean="0">
                <a:solidFill>
                  <a:srgbClr val="E2007A"/>
                </a:solidFill>
              </a:rPr>
              <a:t> </a:t>
            </a:r>
            <a:r>
              <a:rPr lang="de-DE" sz="1800" dirty="0" err="1" smtClean="0">
                <a:solidFill>
                  <a:srgbClr val="E2007A"/>
                </a:solidFill>
              </a:rPr>
              <a:t>stylish</a:t>
            </a:r>
            <a:r>
              <a:rPr lang="de-DE" sz="1800" dirty="0" smtClean="0">
                <a:solidFill>
                  <a:srgbClr val="E2007A"/>
                </a:solidFill>
              </a:rPr>
              <a:t>.“ </a:t>
            </a:r>
            <a:endParaRPr lang="de-DE" sz="1800" dirty="0">
              <a:solidFill>
                <a:srgbClr val="E2007A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55576" y="39330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>
                <a:solidFill>
                  <a:srgbClr val="E2007A"/>
                </a:solidFill>
              </a:rPr>
              <a:t>„</a:t>
            </a:r>
            <a:r>
              <a:rPr lang="de-DE" sz="2000" dirty="0">
                <a:solidFill>
                  <a:srgbClr val="E2007A"/>
                </a:solidFill>
              </a:rPr>
              <a:t>The Youth </a:t>
            </a:r>
            <a:r>
              <a:rPr lang="de-DE" sz="2000" dirty="0" err="1">
                <a:solidFill>
                  <a:srgbClr val="E2007A"/>
                </a:solidFill>
              </a:rPr>
              <a:t>Red</a:t>
            </a:r>
            <a:r>
              <a:rPr lang="de-DE" sz="2000" dirty="0">
                <a:solidFill>
                  <a:srgbClr val="E2007A"/>
                </a:solidFill>
              </a:rPr>
              <a:t> </a:t>
            </a:r>
            <a:r>
              <a:rPr lang="de-DE" sz="2000" dirty="0" smtClean="0">
                <a:solidFill>
                  <a:srgbClr val="E2007A"/>
                </a:solidFill>
              </a:rPr>
              <a:t>Cross </a:t>
            </a:r>
            <a:r>
              <a:rPr lang="de-DE" sz="2000" dirty="0" err="1" smtClean="0">
                <a:solidFill>
                  <a:srgbClr val="E2007A"/>
                </a:solidFill>
              </a:rPr>
              <a:t>wants</a:t>
            </a:r>
            <a:r>
              <a:rPr lang="de-DE" sz="2000" dirty="0" smtClean="0">
                <a:solidFill>
                  <a:srgbClr val="E2007A"/>
                </a:solidFill>
              </a:rPr>
              <a:t> </a:t>
            </a:r>
            <a:r>
              <a:rPr lang="de-DE" sz="2000" dirty="0" err="1" smtClean="0">
                <a:solidFill>
                  <a:srgbClr val="E2007A"/>
                </a:solidFill>
              </a:rPr>
              <a:t>to</a:t>
            </a:r>
            <a:r>
              <a:rPr lang="de-DE" sz="2000" dirty="0" smtClean="0">
                <a:solidFill>
                  <a:srgbClr val="E2007A"/>
                </a:solidFill>
              </a:rPr>
              <a:t> </a:t>
            </a:r>
            <a:r>
              <a:rPr lang="de-DE" sz="2000" dirty="0" err="1" smtClean="0">
                <a:solidFill>
                  <a:srgbClr val="E2007A"/>
                </a:solidFill>
              </a:rPr>
              <a:t>inspire</a:t>
            </a:r>
            <a:r>
              <a:rPr lang="de-DE" sz="2000" dirty="0" smtClean="0">
                <a:solidFill>
                  <a:srgbClr val="E2007A"/>
                </a:solidFill>
              </a:rPr>
              <a:t> </a:t>
            </a:r>
            <a:r>
              <a:rPr lang="de-DE" sz="2000" dirty="0" err="1" smtClean="0">
                <a:solidFill>
                  <a:srgbClr val="E2007A"/>
                </a:solidFill>
              </a:rPr>
              <a:t>young</a:t>
            </a:r>
            <a:r>
              <a:rPr lang="de-DE" sz="2000" dirty="0" smtClean="0">
                <a:solidFill>
                  <a:srgbClr val="E2007A"/>
                </a:solidFill>
              </a:rPr>
              <a:t> </a:t>
            </a:r>
            <a:r>
              <a:rPr lang="de-DE" sz="2000" dirty="0" err="1" smtClean="0">
                <a:solidFill>
                  <a:srgbClr val="E2007A"/>
                </a:solidFill>
              </a:rPr>
              <a:t>people</a:t>
            </a:r>
            <a:r>
              <a:rPr lang="de-DE" sz="2000" dirty="0" smtClean="0">
                <a:solidFill>
                  <a:srgbClr val="E2007A"/>
                </a:solidFill>
              </a:rPr>
              <a:t> </a:t>
            </a:r>
            <a:r>
              <a:rPr lang="de-DE" sz="2000" dirty="0" err="1" smtClean="0">
                <a:solidFill>
                  <a:srgbClr val="E2007A"/>
                </a:solidFill>
              </a:rPr>
              <a:t>for</a:t>
            </a:r>
            <a:r>
              <a:rPr lang="de-DE" sz="2000" dirty="0" smtClean="0">
                <a:solidFill>
                  <a:srgbClr val="E2007A"/>
                </a:solidFill>
              </a:rPr>
              <a:t> </a:t>
            </a:r>
            <a:r>
              <a:rPr lang="de-DE" sz="2000" dirty="0" err="1" smtClean="0">
                <a:solidFill>
                  <a:srgbClr val="E2007A"/>
                </a:solidFill>
              </a:rPr>
              <a:t>volunteer</a:t>
            </a:r>
            <a:r>
              <a:rPr lang="de-DE" sz="2000" dirty="0" smtClean="0">
                <a:solidFill>
                  <a:srgbClr val="E2007A"/>
                </a:solidFill>
              </a:rPr>
              <a:t> </a:t>
            </a:r>
            <a:r>
              <a:rPr lang="de-DE" sz="2000" dirty="0" err="1" smtClean="0">
                <a:solidFill>
                  <a:srgbClr val="E2007A"/>
                </a:solidFill>
              </a:rPr>
              <a:t>work</a:t>
            </a:r>
            <a:r>
              <a:rPr lang="de-DE" sz="2000" dirty="0" smtClean="0">
                <a:solidFill>
                  <a:srgbClr val="E2007A"/>
                </a:solidFill>
              </a:rPr>
              <a:t>.“</a:t>
            </a:r>
            <a:endParaRPr lang="de-DE" sz="2000" dirty="0">
              <a:solidFill>
                <a:srgbClr val="E2007A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48066" y="55172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smtClean="0">
                <a:solidFill>
                  <a:srgbClr val="3BB3A3"/>
                </a:solidFill>
              </a:rPr>
              <a:t>„The </a:t>
            </a:r>
            <a:r>
              <a:rPr lang="de-DE" sz="2000" dirty="0" err="1" smtClean="0">
                <a:solidFill>
                  <a:srgbClr val="3BB3A3"/>
                </a:solidFill>
              </a:rPr>
              <a:t>Red</a:t>
            </a:r>
            <a:r>
              <a:rPr lang="de-DE" sz="2000" dirty="0" smtClean="0">
                <a:solidFill>
                  <a:srgbClr val="3BB3A3"/>
                </a:solidFill>
              </a:rPr>
              <a:t> Cross </a:t>
            </a:r>
            <a:r>
              <a:rPr lang="de-DE" sz="2000" dirty="0" err="1" smtClean="0">
                <a:solidFill>
                  <a:srgbClr val="3BB3A3"/>
                </a:solidFill>
              </a:rPr>
              <a:t>wants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to</a:t>
            </a:r>
            <a:r>
              <a:rPr lang="de-DE" sz="2000" dirty="0" smtClean="0">
                <a:solidFill>
                  <a:srgbClr val="3BB3A3"/>
                </a:solidFill>
              </a:rPr>
              <a:t> bring </a:t>
            </a:r>
            <a:r>
              <a:rPr lang="de-DE" sz="2000" dirty="0" err="1" smtClean="0">
                <a:solidFill>
                  <a:srgbClr val="3BB3A3"/>
                </a:solidFill>
              </a:rPr>
              <a:t>people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together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with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this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new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webpage</a:t>
            </a:r>
            <a:r>
              <a:rPr lang="de-DE" sz="2000" dirty="0" smtClean="0">
                <a:solidFill>
                  <a:srgbClr val="3BB3A3"/>
                </a:solidFill>
              </a:rPr>
              <a:t>“. </a:t>
            </a:r>
            <a:endParaRPr lang="de-DE" sz="2000" dirty="0">
              <a:solidFill>
                <a:srgbClr val="3BB3A3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0010" y="48322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800" dirty="0" smtClean="0">
                <a:solidFill>
                  <a:srgbClr val="B1C800"/>
                </a:solidFill>
              </a:rPr>
              <a:t>„The </a:t>
            </a:r>
            <a:r>
              <a:rPr lang="de-DE" sz="1800" dirty="0" err="1" smtClean="0">
                <a:solidFill>
                  <a:srgbClr val="B1C800"/>
                </a:solidFill>
              </a:rPr>
              <a:t>colourful</a:t>
            </a:r>
            <a:r>
              <a:rPr lang="de-DE" sz="1800" dirty="0" smtClean="0">
                <a:solidFill>
                  <a:srgbClr val="B1C800"/>
                </a:solidFill>
              </a:rPr>
              <a:t> </a:t>
            </a:r>
            <a:r>
              <a:rPr lang="de-DE" sz="1800" dirty="0" err="1" smtClean="0">
                <a:solidFill>
                  <a:srgbClr val="B1C800"/>
                </a:solidFill>
              </a:rPr>
              <a:t>look</a:t>
            </a:r>
            <a:r>
              <a:rPr lang="de-DE" sz="1800" dirty="0" smtClean="0">
                <a:solidFill>
                  <a:srgbClr val="B1C800"/>
                </a:solidFill>
              </a:rPr>
              <a:t> </a:t>
            </a:r>
            <a:r>
              <a:rPr lang="de-DE" sz="1800" dirty="0" err="1" smtClean="0">
                <a:solidFill>
                  <a:srgbClr val="B1C800"/>
                </a:solidFill>
              </a:rPr>
              <a:t>meets</a:t>
            </a:r>
            <a:r>
              <a:rPr lang="de-DE" sz="1800" dirty="0" smtClean="0">
                <a:solidFill>
                  <a:srgbClr val="B1C800"/>
                </a:solidFill>
              </a:rPr>
              <a:t> </a:t>
            </a:r>
            <a:r>
              <a:rPr lang="de-DE" sz="1800" dirty="0" err="1" smtClean="0">
                <a:solidFill>
                  <a:srgbClr val="B1C800"/>
                </a:solidFill>
              </a:rPr>
              <a:t>the</a:t>
            </a:r>
            <a:r>
              <a:rPr lang="de-DE" sz="1800" dirty="0" smtClean="0">
                <a:solidFill>
                  <a:srgbClr val="B1C800"/>
                </a:solidFill>
              </a:rPr>
              <a:t> taste </a:t>
            </a:r>
            <a:r>
              <a:rPr lang="de-DE" sz="1800" dirty="0" err="1" smtClean="0">
                <a:solidFill>
                  <a:srgbClr val="B1C800"/>
                </a:solidFill>
              </a:rPr>
              <a:t>of</a:t>
            </a:r>
            <a:r>
              <a:rPr lang="de-DE" sz="1800" dirty="0" smtClean="0">
                <a:solidFill>
                  <a:srgbClr val="B1C800"/>
                </a:solidFill>
              </a:rPr>
              <a:t> </a:t>
            </a:r>
            <a:r>
              <a:rPr lang="de-DE" sz="1800" dirty="0" err="1" smtClean="0">
                <a:solidFill>
                  <a:srgbClr val="B1C800"/>
                </a:solidFill>
              </a:rPr>
              <a:t>young</a:t>
            </a:r>
            <a:r>
              <a:rPr lang="de-DE" sz="1800" dirty="0" smtClean="0">
                <a:solidFill>
                  <a:srgbClr val="B1C800"/>
                </a:solidFill>
              </a:rPr>
              <a:t> </a:t>
            </a:r>
            <a:r>
              <a:rPr lang="de-DE" sz="1800" dirty="0" err="1" smtClean="0">
                <a:solidFill>
                  <a:srgbClr val="B1C800"/>
                </a:solidFill>
              </a:rPr>
              <a:t>people</a:t>
            </a:r>
            <a:r>
              <a:rPr lang="de-DE" sz="1800" dirty="0" smtClean="0">
                <a:solidFill>
                  <a:srgbClr val="B1C800"/>
                </a:solidFill>
              </a:rPr>
              <a:t>.“ </a:t>
            </a:r>
            <a:endParaRPr lang="de-DE" sz="1800" dirty="0">
              <a:solidFill>
                <a:srgbClr val="B1C8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521766" y="3933056"/>
            <a:ext cx="309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3BB3A3"/>
                </a:solidFill>
              </a:rPr>
              <a:t>„</a:t>
            </a:r>
            <a:r>
              <a:rPr lang="de-DE" sz="2000" dirty="0" err="1" smtClean="0">
                <a:solidFill>
                  <a:srgbClr val="3BB3A3"/>
                </a:solidFill>
              </a:rPr>
              <a:t>Finally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something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useful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for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the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youth</a:t>
            </a:r>
            <a:r>
              <a:rPr lang="de-DE" sz="2000" dirty="0" smtClean="0">
                <a:solidFill>
                  <a:srgbClr val="3BB3A3"/>
                </a:solidFill>
              </a:rPr>
              <a:t> </a:t>
            </a:r>
            <a:r>
              <a:rPr lang="de-DE" sz="2000" dirty="0" err="1" smtClean="0">
                <a:solidFill>
                  <a:srgbClr val="3BB3A3"/>
                </a:solidFill>
              </a:rPr>
              <a:t>work</a:t>
            </a:r>
            <a:r>
              <a:rPr lang="de-DE" sz="2000" dirty="0" smtClean="0">
                <a:solidFill>
                  <a:srgbClr val="3BB3A3"/>
                </a:solidFill>
              </a:rPr>
              <a:t>!“ </a:t>
            </a:r>
            <a:endParaRPr lang="de-DE" sz="2000" dirty="0">
              <a:solidFill>
                <a:srgbClr val="3BB3A3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026454" y="28529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000" dirty="0" smtClean="0">
                <a:solidFill>
                  <a:srgbClr val="B1C800"/>
                </a:solidFill>
              </a:rPr>
              <a:t>„In </a:t>
            </a:r>
            <a:r>
              <a:rPr lang="de-AT" sz="2000" dirty="0" err="1" smtClean="0">
                <a:solidFill>
                  <a:srgbClr val="B1C800"/>
                </a:solidFill>
              </a:rPr>
              <a:t>my</a:t>
            </a:r>
            <a:r>
              <a:rPr lang="de-AT" sz="2000" dirty="0" smtClean="0">
                <a:solidFill>
                  <a:srgbClr val="B1C800"/>
                </a:solidFill>
              </a:rPr>
              <a:t> </a:t>
            </a:r>
            <a:r>
              <a:rPr lang="de-AT" sz="2000" dirty="0" err="1" smtClean="0">
                <a:solidFill>
                  <a:srgbClr val="B1C800"/>
                </a:solidFill>
              </a:rPr>
              <a:t>opinion</a:t>
            </a:r>
            <a:r>
              <a:rPr lang="de-AT" sz="2000" dirty="0" smtClean="0">
                <a:solidFill>
                  <a:srgbClr val="B1C800"/>
                </a:solidFill>
              </a:rPr>
              <a:t> Helpstars </a:t>
            </a:r>
            <a:r>
              <a:rPr lang="de-AT" sz="2000" dirty="0" err="1" smtClean="0">
                <a:solidFill>
                  <a:srgbClr val="B1C800"/>
                </a:solidFill>
              </a:rPr>
              <a:t>is</a:t>
            </a:r>
            <a:r>
              <a:rPr lang="de-AT" sz="2000" dirty="0" smtClean="0">
                <a:solidFill>
                  <a:srgbClr val="B1C800"/>
                </a:solidFill>
              </a:rPr>
              <a:t> </a:t>
            </a:r>
            <a:r>
              <a:rPr lang="de-AT" sz="2000" dirty="0" err="1" smtClean="0">
                <a:solidFill>
                  <a:srgbClr val="B1C800"/>
                </a:solidFill>
              </a:rPr>
              <a:t>colourful</a:t>
            </a:r>
            <a:r>
              <a:rPr lang="de-AT" sz="2000" dirty="0" smtClean="0">
                <a:solidFill>
                  <a:srgbClr val="B1C800"/>
                </a:solidFill>
              </a:rPr>
              <a:t> </a:t>
            </a:r>
            <a:r>
              <a:rPr lang="de-AT" sz="2000" dirty="0" err="1" smtClean="0">
                <a:solidFill>
                  <a:srgbClr val="B1C800"/>
                </a:solidFill>
              </a:rPr>
              <a:t>and</a:t>
            </a:r>
            <a:r>
              <a:rPr lang="de-AT" sz="2000" dirty="0" smtClean="0">
                <a:solidFill>
                  <a:srgbClr val="B1C800"/>
                </a:solidFill>
              </a:rPr>
              <a:t> </a:t>
            </a:r>
            <a:r>
              <a:rPr lang="de-AT" sz="2000" dirty="0" err="1" smtClean="0">
                <a:solidFill>
                  <a:srgbClr val="B1C800"/>
                </a:solidFill>
              </a:rPr>
              <a:t>bright</a:t>
            </a:r>
            <a:r>
              <a:rPr lang="de-AT" sz="2000" dirty="0" smtClean="0">
                <a:solidFill>
                  <a:srgbClr val="B1C800"/>
                </a:solidFill>
              </a:rPr>
              <a:t>. Operator </a:t>
            </a:r>
            <a:r>
              <a:rPr lang="de-AT" sz="2000" dirty="0" err="1" smtClean="0">
                <a:solidFill>
                  <a:srgbClr val="B1C800"/>
                </a:solidFill>
              </a:rPr>
              <a:t>is</a:t>
            </a:r>
            <a:r>
              <a:rPr lang="de-AT" sz="2000" dirty="0" smtClean="0">
                <a:solidFill>
                  <a:srgbClr val="B1C800"/>
                </a:solidFill>
              </a:rPr>
              <a:t> </a:t>
            </a:r>
            <a:r>
              <a:rPr lang="de-AT" sz="2000" dirty="0" err="1" smtClean="0">
                <a:solidFill>
                  <a:srgbClr val="B1C800"/>
                </a:solidFill>
              </a:rPr>
              <a:t>the</a:t>
            </a:r>
            <a:r>
              <a:rPr lang="de-AT" sz="2000" dirty="0" smtClean="0">
                <a:solidFill>
                  <a:srgbClr val="B1C800"/>
                </a:solidFill>
              </a:rPr>
              <a:t> Austrian </a:t>
            </a:r>
            <a:r>
              <a:rPr lang="de-AT" sz="2000" dirty="0" err="1" smtClean="0">
                <a:solidFill>
                  <a:srgbClr val="B1C800"/>
                </a:solidFill>
              </a:rPr>
              <a:t>Red</a:t>
            </a:r>
            <a:r>
              <a:rPr lang="de-AT" sz="2000" dirty="0" smtClean="0">
                <a:solidFill>
                  <a:srgbClr val="B1C800"/>
                </a:solidFill>
              </a:rPr>
              <a:t> Cross.“</a:t>
            </a:r>
            <a:endParaRPr lang="de-DE" sz="2000" dirty="0">
              <a:solidFill>
                <a:srgbClr val="B1C8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8286" y="2106533"/>
            <a:ext cx="3798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 smtClean="0">
                <a:solidFill>
                  <a:srgbClr val="B1C800"/>
                </a:solidFill>
              </a:rPr>
              <a:t>„I </a:t>
            </a:r>
            <a:r>
              <a:rPr lang="de-AT" sz="1600" dirty="0" err="1" smtClean="0">
                <a:solidFill>
                  <a:srgbClr val="B1C800"/>
                </a:solidFill>
              </a:rPr>
              <a:t>have</a:t>
            </a:r>
            <a:r>
              <a:rPr lang="de-AT" sz="1600" dirty="0" smtClean="0">
                <a:solidFill>
                  <a:srgbClr val="B1C800"/>
                </a:solidFill>
              </a:rPr>
              <a:t> a positive </a:t>
            </a:r>
            <a:r>
              <a:rPr lang="de-AT" sz="1600" dirty="0" err="1" smtClean="0">
                <a:solidFill>
                  <a:srgbClr val="B1C800"/>
                </a:solidFill>
              </a:rPr>
              <a:t>impression</a:t>
            </a:r>
            <a:r>
              <a:rPr lang="de-AT" sz="1600" dirty="0" smtClean="0">
                <a:solidFill>
                  <a:srgbClr val="B1C800"/>
                </a:solidFill>
              </a:rPr>
              <a:t>. Austrian </a:t>
            </a:r>
            <a:r>
              <a:rPr lang="de-AT" sz="1600" dirty="0" err="1" smtClean="0">
                <a:solidFill>
                  <a:srgbClr val="B1C800"/>
                </a:solidFill>
              </a:rPr>
              <a:t>Red</a:t>
            </a:r>
            <a:r>
              <a:rPr lang="de-AT" sz="1600" dirty="0" smtClean="0">
                <a:solidFill>
                  <a:srgbClr val="B1C800"/>
                </a:solidFill>
              </a:rPr>
              <a:t> Cross </a:t>
            </a:r>
            <a:r>
              <a:rPr lang="de-AT" sz="1600" dirty="0" err="1" smtClean="0">
                <a:solidFill>
                  <a:srgbClr val="B1C800"/>
                </a:solidFill>
              </a:rPr>
              <a:t>wants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to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reach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young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people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and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gives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them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information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about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the</a:t>
            </a:r>
            <a:r>
              <a:rPr lang="de-AT" sz="1600" dirty="0" smtClean="0">
                <a:solidFill>
                  <a:srgbClr val="B1C800"/>
                </a:solidFill>
              </a:rPr>
              <a:t> </a:t>
            </a:r>
            <a:r>
              <a:rPr lang="de-AT" sz="1600" dirty="0" err="1" smtClean="0">
                <a:solidFill>
                  <a:srgbClr val="B1C800"/>
                </a:solidFill>
              </a:rPr>
              <a:t>organisation</a:t>
            </a:r>
            <a:r>
              <a:rPr lang="de-AT" sz="1600" dirty="0" smtClean="0">
                <a:solidFill>
                  <a:srgbClr val="B1C800"/>
                </a:solidFill>
              </a:rPr>
              <a:t>.“</a:t>
            </a:r>
            <a:endParaRPr lang="de-DE" sz="1600" dirty="0">
              <a:solidFill>
                <a:srgbClr val="B1C8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7059"/>
            <a:ext cx="4512281" cy="8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8286" y="908720"/>
            <a:ext cx="3407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err="1" smtClean="0"/>
              <a:t>feedback</a:t>
            </a:r>
            <a:r>
              <a:rPr lang="de-DE" sz="4400" b="1" dirty="0" smtClean="0"/>
              <a:t>…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07154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35064"/>
            <a:ext cx="3970784" cy="1138138"/>
          </a:xfrm>
        </p:spPr>
        <p:txBody>
          <a:bodyPr>
            <a:normAutofit/>
          </a:bodyPr>
          <a:lstStyle/>
          <a:p>
            <a:pPr algn="l"/>
            <a:r>
              <a:rPr lang="de-AT" b="1" dirty="0" err="1">
                <a:solidFill>
                  <a:srgbClr val="E2007A"/>
                </a:solidFill>
              </a:rPr>
              <a:t>How</a:t>
            </a:r>
            <a:r>
              <a:rPr lang="de-AT" b="1" dirty="0">
                <a:solidFill>
                  <a:srgbClr val="E2007A"/>
                </a:solidFill>
              </a:rPr>
              <a:t> </a:t>
            </a:r>
            <a:r>
              <a:rPr lang="de-AT" b="1" dirty="0" err="1" smtClean="0">
                <a:solidFill>
                  <a:srgbClr val="E2007A"/>
                </a:solidFill>
              </a:rPr>
              <a:t>to</a:t>
            </a:r>
            <a:r>
              <a:rPr lang="de-AT" b="1" dirty="0" smtClean="0">
                <a:solidFill>
                  <a:srgbClr val="E2007A"/>
                </a:solidFill>
              </a:rPr>
              <a:t> </a:t>
            </a:r>
            <a:r>
              <a:rPr lang="de-AT" b="1" dirty="0" err="1" smtClean="0">
                <a:solidFill>
                  <a:srgbClr val="E2007A"/>
                </a:solidFill>
              </a:rPr>
              <a:t>succeed</a:t>
            </a:r>
            <a:endParaRPr lang="de-DE" b="1" dirty="0"/>
          </a:p>
        </p:txBody>
      </p:sp>
      <p:sp>
        <p:nvSpPr>
          <p:cNvPr id="4" name="Inhaltsplatzhalter 6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de-DE" dirty="0" err="1" smtClean="0"/>
              <a:t>External</a:t>
            </a:r>
            <a:r>
              <a:rPr lang="de-DE" dirty="0" smtClean="0"/>
              <a:t> Communications</a:t>
            </a:r>
          </a:p>
          <a:p>
            <a:pPr>
              <a:buBlip>
                <a:blip r:embed="rId2"/>
              </a:buBlip>
            </a:pPr>
            <a:r>
              <a:rPr lang="de-DE" dirty="0" smtClean="0"/>
              <a:t>Online-Marketing</a:t>
            </a:r>
          </a:p>
          <a:p>
            <a:pPr>
              <a:buBlip>
                <a:blip r:embed="rId2"/>
              </a:buBlip>
            </a:pPr>
            <a:r>
              <a:rPr lang="de-DE" dirty="0" smtClean="0"/>
              <a:t>Red Cross-publications (on and offline)</a:t>
            </a:r>
          </a:p>
          <a:p>
            <a:pPr>
              <a:buBlip>
                <a:blip r:embed="rId2"/>
              </a:buBlip>
            </a:pPr>
            <a:r>
              <a:rPr lang="de-DE" dirty="0" smtClean="0"/>
              <a:t>Cooperations (content, events, community-activism…)</a:t>
            </a:r>
          </a:p>
          <a:p>
            <a:pPr>
              <a:buBlip>
                <a:blip r:embed="rId2"/>
              </a:buBlip>
            </a:pPr>
            <a:r>
              <a:rPr lang="de-DE" dirty="0" smtClean="0"/>
              <a:t>Testimonial (Julian Le Play – a </a:t>
            </a:r>
            <a:r>
              <a:rPr lang="de-DE" dirty="0" err="1" smtClean="0"/>
              <a:t>young</a:t>
            </a:r>
            <a:r>
              <a:rPr lang="de-DE" dirty="0" smtClean="0"/>
              <a:t> Austrian </a:t>
            </a:r>
            <a:r>
              <a:rPr lang="de-DE" dirty="0" err="1" smtClean="0"/>
              <a:t>artist</a:t>
            </a:r>
            <a:r>
              <a:rPr lang="de-DE" dirty="0" smtClean="0"/>
              <a:t>)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93" y="188640"/>
            <a:ext cx="444740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37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1412776"/>
            <a:ext cx="273299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 smtClean="0">
                <a:solidFill>
                  <a:srgbClr val="92D050"/>
                </a:solidFill>
              </a:rPr>
              <a:t>contact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1560" y="278092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Blip>
                <a:blip r:embed="rId2"/>
              </a:buBlip>
            </a:pPr>
            <a:r>
              <a:rPr lang="de-DE" sz="2800" dirty="0" smtClean="0">
                <a:latin typeface="ORKRegular" pitchFamily="2" charset="0"/>
                <a:hlinkClick r:id="rId3"/>
              </a:rPr>
              <a:t>redaktion@helpstars.at</a:t>
            </a:r>
            <a:r>
              <a:rPr lang="de-DE" sz="2800" dirty="0" smtClean="0">
                <a:latin typeface="ORKRegular" pitchFamily="2" charset="0"/>
              </a:rPr>
              <a:t> </a:t>
            </a:r>
            <a:endParaRPr lang="de-DE" sz="2800" dirty="0" smtClean="0">
              <a:latin typeface="ORKRegular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43608" y="4293096"/>
            <a:ext cx="7660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4"/>
              </a:buBlip>
            </a:pPr>
            <a:r>
              <a:rPr lang="de-DE" sz="1800" dirty="0" smtClean="0"/>
              <a:t>Online:	www.helpstars.at </a:t>
            </a:r>
            <a:endParaRPr lang="de-DE" sz="1800" dirty="0"/>
          </a:p>
          <a:p>
            <a:pPr marL="285750" lvl="0" indent="-285750">
              <a:buBlip>
                <a:blip r:embed="rId4"/>
              </a:buBlip>
            </a:pPr>
            <a:r>
              <a:rPr lang="de-DE" sz="1800" dirty="0" smtClean="0"/>
              <a:t>Facebook:	www.facebook.com/helpstars </a:t>
            </a:r>
            <a:endParaRPr lang="de-DE" sz="1800" dirty="0"/>
          </a:p>
          <a:p>
            <a:pPr marL="285750" lvl="0" indent="-285750">
              <a:buBlip>
                <a:blip r:embed="rId4"/>
              </a:buBlip>
            </a:pPr>
            <a:r>
              <a:rPr lang="en-US" sz="1800" dirty="0" smtClean="0"/>
              <a:t>Google Plus:	https</a:t>
            </a:r>
            <a:r>
              <a:rPr lang="en-US" sz="1800" dirty="0"/>
              <a:t>://plus.google.com</a:t>
            </a:r>
            <a:r>
              <a:rPr lang="en-US" sz="1800" dirty="0" smtClean="0"/>
              <a:t>/ (</a:t>
            </a:r>
            <a:r>
              <a:rPr lang="en-US" sz="1800" dirty="0" err="1" smtClean="0"/>
              <a:t>HelpStars</a:t>
            </a:r>
            <a:r>
              <a:rPr lang="en-US" sz="1800" dirty="0" smtClean="0"/>
              <a:t>)</a:t>
            </a:r>
          </a:p>
          <a:p>
            <a:pPr marL="285750" lvl="0" indent="-285750">
              <a:buBlip>
                <a:blip r:embed="rId4"/>
              </a:buBlip>
            </a:pPr>
            <a:r>
              <a:rPr lang="de-DE" sz="1800" dirty="0" err="1" smtClean="0"/>
              <a:t>Twitter</a:t>
            </a:r>
            <a:r>
              <a:rPr lang="de-DE" sz="1800" dirty="0" smtClean="0"/>
              <a:t>:	https</a:t>
            </a:r>
            <a:r>
              <a:rPr lang="de-DE" sz="1800" dirty="0"/>
              <a:t>://</a:t>
            </a:r>
            <a:r>
              <a:rPr lang="de-DE" sz="1800" dirty="0" smtClean="0"/>
              <a:t>twitter.com/helpstars_at </a:t>
            </a:r>
            <a:endParaRPr lang="de-DE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93" y="188640"/>
            <a:ext cx="444740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9002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Bildschirmpräsentation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PowerPoint-Präsentation</vt:lpstr>
      <vt:lpstr>PowerPoint-Präsentation</vt:lpstr>
      <vt:lpstr>Our mission</vt:lpstr>
      <vt:lpstr>PowerPoint-Präsentation</vt:lpstr>
      <vt:lpstr>„content is king!“</vt:lpstr>
      <vt:lpstr>PowerPoint-Präsentation</vt:lpstr>
      <vt:lpstr>How to succeed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Obernosterer Sarah (OeRK)</dc:creator>
  <cp:lastModifiedBy>Obernosterer Sarah (OeRK)</cp:lastModifiedBy>
  <cp:revision>16</cp:revision>
  <dcterms:created xsi:type="dcterms:W3CDTF">2012-10-23T10:31:27Z</dcterms:created>
  <dcterms:modified xsi:type="dcterms:W3CDTF">2012-11-16T14:00:02Z</dcterms:modified>
</cp:coreProperties>
</file>